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42BE-1099-4BD0-BB71-E7653A4EE92E}" type="datetimeFigureOut">
              <a:rPr lang="ru-RU" smtClean="0"/>
              <a:pPr/>
              <a:t>25.01.2019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99665-368E-49D9-9DD7-E0F77921B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42BE-1099-4BD0-BB71-E7653A4EE92E}" type="datetimeFigureOut">
              <a:rPr lang="ru-RU" smtClean="0"/>
              <a:pPr/>
              <a:t>25.01.2019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99665-368E-49D9-9DD7-E0F77921B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42BE-1099-4BD0-BB71-E7653A4EE92E}" type="datetimeFigureOut">
              <a:rPr lang="ru-RU" smtClean="0"/>
              <a:pPr/>
              <a:t>25.01.2019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99665-368E-49D9-9DD7-E0F77921B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42BE-1099-4BD0-BB71-E7653A4EE92E}" type="datetimeFigureOut">
              <a:rPr lang="ru-RU" smtClean="0"/>
              <a:pPr/>
              <a:t>25.01.2019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99665-368E-49D9-9DD7-E0F77921B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42BE-1099-4BD0-BB71-E7653A4EE92E}" type="datetimeFigureOut">
              <a:rPr lang="ru-RU" smtClean="0"/>
              <a:pPr/>
              <a:t>25.01.2019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99665-368E-49D9-9DD7-E0F77921B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42BE-1099-4BD0-BB71-E7653A4EE92E}" type="datetimeFigureOut">
              <a:rPr lang="ru-RU" smtClean="0"/>
              <a:pPr/>
              <a:t>25.01.2019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99665-368E-49D9-9DD7-E0F77921B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42BE-1099-4BD0-BB71-E7653A4EE92E}" type="datetimeFigureOut">
              <a:rPr lang="ru-RU" smtClean="0"/>
              <a:pPr/>
              <a:t>25.01.2019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99665-368E-49D9-9DD7-E0F77921B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42BE-1099-4BD0-BB71-E7653A4EE92E}" type="datetimeFigureOut">
              <a:rPr lang="ru-RU" smtClean="0"/>
              <a:pPr/>
              <a:t>25.01.2019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99665-368E-49D9-9DD7-E0F77921B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42BE-1099-4BD0-BB71-E7653A4EE92E}" type="datetimeFigureOut">
              <a:rPr lang="ru-RU" smtClean="0"/>
              <a:pPr/>
              <a:t>25.01.2019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99665-368E-49D9-9DD7-E0F77921B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42BE-1099-4BD0-BB71-E7653A4EE92E}" type="datetimeFigureOut">
              <a:rPr lang="ru-RU" smtClean="0"/>
              <a:pPr/>
              <a:t>25.01.2019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99665-368E-49D9-9DD7-E0F77921B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42BE-1099-4BD0-BB71-E7653A4EE92E}" type="datetimeFigureOut">
              <a:rPr lang="ru-RU" smtClean="0"/>
              <a:pPr/>
              <a:t>25.01.2019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99665-368E-49D9-9DD7-E0F77921B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342BE-1099-4BD0-BB71-E7653A4EE92E}" type="datetimeFigureOut">
              <a:rPr lang="ru-RU" smtClean="0"/>
              <a:pPr/>
              <a:t>25.01.2019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99665-368E-49D9-9DD7-E0F77921B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Documents and Settings\Администратор\Рабочий стол\Лог 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0"/>
            <a:ext cx="2071702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вал 4"/>
          <p:cNvSpPr/>
          <p:nvPr/>
        </p:nvSpPr>
        <p:spPr>
          <a:xfrm>
            <a:off x="714348" y="3143248"/>
            <a:ext cx="2571768" cy="27146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latin typeface="Bauhaus 93" pitchFamily="82" charset="0"/>
              </a:rPr>
              <a:t>Upr-ek</a:t>
            </a: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44255" y="500042"/>
            <a:ext cx="18282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dirty="0" err="1" smtClean="0">
                <a:solidFill>
                  <a:prstClr val="white"/>
                </a:solidFill>
              </a:rPr>
              <a:t>Upr-ek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436467" y="2753797"/>
            <a:ext cx="824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dirty="0" err="1" smtClean="0">
                <a:solidFill>
                  <a:prstClr val="white"/>
                </a:solidFill>
              </a:rPr>
              <a:t>Upr-ek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2428860" y="357166"/>
            <a:ext cx="2571768" cy="2643206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u="sng" dirty="0" err="1" smtClean="0">
                <a:solidFill>
                  <a:schemeClr val="bg1"/>
                </a:solidFill>
                <a:latin typeface="Bauhaus 93" pitchFamily="82" charset="0"/>
              </a:rPr>
              <a:t>Upr-ek</a:t>
            </a:r>
            <a:endParaRPr lang="ru-RU" sz="4000" u="sng" dirty="0">
              <a:solidFill>
                <a:schemeClr val="bg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929422" y="428604"/>
            <a:ext cx="2214578" cy="192882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 contourW="114300">
            <a:bevelT/>
            <a:bevelB prst="relaxedInset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u="sng" dirty="0" err="1" smtClean="0">
                <a:solidFill>
                  <a:schemeClr val="bg1"/>
                </a:solidFill>
                <a:latin typeface="Bauhaus 93" pitchFamily="82" charset="0"/>
              </a:rPr>
              <a:t>Upr-ek</a:t>
            </a:r>
            <a:endParaRPr lang="ru-RU" sz="3600" u="sng" dirty="0">
              <a:solidFill>
                <a:schemeClr val="bg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429388" y="2357430"/>
            <a:ext cx="2428892" cy="2357454"/>
          </a:xfrm>
          <a:prstGeom prst="ellipse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 contourW="114300">
            <a:bevelT/>
            <a:bevelB prst="relaxedInset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u="sng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072330" y="1000108"/>
            <a:ext cx="2273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>
                <a:latin typeface="Bauhaus 93" pitchFamily="82" charset="0"/>
              </a:rPr>
              <a:t>Upr-ek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571736" y="2000240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>Глухівська</a:t>
            </a:r>
          </a:p>
          <a:p>
            <a:pPr algn="ctr"/>
            <a:r>
              <a:rPr lang="uk-UA" b="1" dirty="0" smtClean="0">
                <a:solidFill>
                  <a:schemeClr val="bg1"/>
                </a:solidFill>
              </a:rPr>
              <a:t> міська рада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00826" y="3143248"/>
            <a:ext cx="2286016" cy="707886"/>
          </a:xfrm>
          <a:prstGeom prst="rect">
            <a:avLst/>
          </a:prstGeom>
          <a:solidFill>
            <a:srgbClr val="0070C0"/>
          </a:solidFill>
          <a:ln w="28575"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Bauhaus 93" pitchFamily="82" charset="0"/>
              </a:rPr>
              <a:t>Upr-ek</a:t>
            </a:r>
            <a:endParaRPr lang="ru-RU" sz="4000" b="1" dirty="0">
              <a:solidFill>
                <a:schemeClr val="bg1"/>
              </a:solidFill>
            </a:endParaRPr>
          </a:p>
        </p:txBody>
      </p:sp>
      <p:pic>
        <p:nvPicPr>
          <p:cNvPr id="15" name="the_image" descr="http://data26.i.gallery.ru/albums/gallery/398038-56104-90343511-m750x740-u51a14.jpg"/>
          <p:cNvPicPr>
            <a:picLocks/>
          </p:cNvPicPr>
          <p:nvPr/>
        </p:nvPicPr>
        <p:blipFill>
          <a:blip r:embed="rId3" cstate="print">
            <a:lum contrast="10000"/>
          </a:blip>
          <a:srcRect l="11502" r="35039" b="74757"/>
          <a:stretch>
            <a:fillRect/>
          </a:stretch>
        </p:blipFill>
        <p:spPr bwMode="auto">
          <a:xfrm rot="16200000">
            <a:off x="357158" y="3357562"/>
            <a:ext cx="2571768" cy="2143140"/>
          </a:xfrm>
          <a:prstGeom prst="blockArc">
            <a:avLst>
              <a:gd name="adj1" fmla="val 10880653"/>
              <a:gd name="adj2" fmla="val 0"/>
              <a:gd name="adj3" fmla="val 25000"/>
            </a:avLst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Овал 15"/>
          <p:cNvSpPr/>
          <p:nvPr/>
        </p:nvSpPr>
        <p:spPr>
          <a:xfrm>
            <a:off x="3500430" y="3214686"/>
            <a:ext cx="2714644" cy="2714644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u="sng" dirty="0" err="1" smtClean="0">
                <a:solidFill>
                  <a:schemeClr val="bg1"/>
                </a:solidFill>
                <a:latin typeface="Bauhaus 93" pitchFamily="82" charset="0"/>
              </a:rPr>
              <a:t>Upr-ek</a:t>
            </a:r>
            <a:endParaRPr lang="ru-RU" sz="4800" u="sng" dirty="0">
              <a:solidFill>
                <a:schemeClr val="bg1"/>
              </a:solidFill>
            </a:endParaRPr>
          </a:p>
        </p:txBody>
      </p:sp>
      <p:pic>
        <p:nvPicPr>
          <p:cNvPr id="20" name="the_image" descr="http://data26.i.gallery.ru/albums/gallery/398038-56104-90343511-m750x740-u51a14.jpg"/>
          <p:cNvPicPr/>
          <p:nvPr/>
        </p:nvPicPr>
        <p:blipFill>
          <a:blip r:embed="rId3" cstate="print"/>
          <a:srcRect l="11502" r="35297" b="70928"/>
          <a:stretch>
            <a:fillRect/>
          </a:stretch>
        </p:blipFill>
        <p:spPr bwMode="auto">
          <a:xfrm rot="16200000">
            <a:off x="5143504" y="1000108"/>
            <a:ext cx="2000264" cy="1000132"/>
          </a:xfrm>
          <a:prstGeom prst="hexagon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3786182" y="5000636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>Глухівська</a:t>
            </a:r>
          </a:p>
          <a:p>
            <a:pPr algn="ctr"/>
            <a:r>
              <a:rPr lang="uk-UA" b="1" dirty="0" smtClean="0">
                <a:solidFill>
                  <a:schemeClr val="bg1"/>
                </a:solidFill>
              </a:rPr>
              <a:t> міська рада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29388" y="2500306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tx2"/>
                </a:solidFill>
              </a:rPr>
              <a:t>Глухівська</a:t>
            </a:r>
          </a:p>
          <a:p>
            <a:pPr algn="ctr"/>
            <a:r>
              <a:rPr lang="uk-UA" b="1" dirty="0" smtClean="0">
                <a:solidFill>
                  <a:schemeClr val="tx2"/>
                </a:solidFill>
              </a:rPr>
              <a:t> міська рада</a:t>
            </a:r>
            <a:endParaRPr lang="ru-RU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the_image" descr="http://data26.i.gallery.ru/albums/gallery/398038-56104-90343511-m750x740-u51a14.jpg"/>
          <p:cNvPicPr>
            <a:picLocks noGrp="1"/>
          </p:cNvPicPr>
          <p:nvPr>
            <p:ph idx="1"/>
          </p:nvPr>
        </p:nvPicPr>
        <p:blipFill>
          <a:blip r:embed="rId2" cstate="print"/>
          <a:srcRect l="7522" t="34680" r="2680" b="7972"/>
          <a:stretch>
            <a:fillRect/>
          </a:stretch>
        </p:blipFill>
        <p:spPr bwMode="auto">
          <a:xfrm>
            <a:off x="785786" y="4286256"/>
            <a:ext cx="3274633" cy="111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the_image" descr="http://data26.i.gallery.ru/albums/gallery/398038-56104-90343511-m750x740-u51a14.jpg"/>
          <p:cNvPicPr/>
          <p:nvPr/>
        </p:nvPicPr>
        <p:blipFill>
          <a:blip r:embed="rId2" cstate="print"/>
          <a:srcRect l="11502" r="17563" b="71873"/>
          <a:stretch>
            <a:fillRect/>
          </a:stretch>
        </p:blipFill>
        <p:spPr bwMode="auto">
          <a:xfrm rot="16200000">
            <a:off x="3072837" y="3570841"/>
            <a:ext cx="299832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rod_7720585" descr="Poze FL091"/>
          <p:cNvPicPr/>
          <p:nvPr/>
        </p:nvPicPr>
        <p:blipFill>
          <a:blip r:embed="rId3" cstate="print"/>
          <a:srcRect l="51887" t="2000" r="5660"/>
          <a:stretch>
            <a:fillRect/>
          </a:stretch>
        </p:blipFill>
        <p:spPr bwMode="auto">
          <a:xfrm>
            <a:off x="285720" y="714356"/>
            <a:ext cx="642942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Documents and Settings\Администратор\Рабочий стол\на ав 4.jpg"/>
          <p:cNvPicPr/>
          <p:nvPr/>
        </p:nvPicPr>
        <p:blipFill>
          <a:blip r:embed="rId4" cstate="print"/>
          <a:srcRect l="76601" r="-1606" b="71021"/>
          <a:stretch>
            <a:fillRect/>
          </a:stretch>
        </p:blipFill>
        <p:spPr bwMode="auto">
          <a:xfrm>
            <a:off x="857224" y="1785926"/>
            <a:ext cx="1038225" cy="963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72924" y="270832"/>
            <a:ext cx="2485290" cy="1967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6858016" y="428604"/>
            <a:ext cx="1571636" cy="830997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txBody>
          <a:bodyPr wrap="square">
            <a:spAutoFit/>
            <a:sp3d contourW="38100">
              <a:contourClr>
                <a:schemeClr val="tx1"/>
              </a:contourClr>
            </a:sp3d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Bauhaus 93" pitchFamily="82" charset="0"/>
              </a:rPr>
              <a:t>pr-</a:t>
            </a:r>
            <a:r>
              <a:rPr lang="en-US" sz="4800" dirty="0" err="1" smtClean="0">
                <a:solidFill>
                  <a:schemeClr val="bg1"/>
                </a:solidFill>
                <a:latin typeface="Bauhaus 93" pitchFamily="82" charset="0"/>
              </a:rPr>
              <a:t>ek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715140" y="1428736"/>
            <a:ext cx="18573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>Глухівська</a:t>
            </a:r>
          </a:p>
          <a:p>
            <a:pPr algn="ctr"/>
            <a:r>
              <a:rPr lang="uk-UA" b="1" dirty="0" smtClean="0">
                <a:solidFill>
                  <a:schemeClr val="bg1"/>
                </a:solidFill>
              </a:rPr>
              <a:t> міська рада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1" name="the_image" descr="http://data26.i.gallery.ru/albums/gallery/398038-56104-90343511-m750x740-u51a14.jpg"/>
          <p:cNvPicPr/>
          <p:nvPr/>
        </p:nvPicPr>
        <p:blipFill>
          <a:blip r:embed="rId6" cstate="print"/>
          <a:srcRect l="11502" r="17563" b="71873"/>
          <a:stretch>
            <a:fillRect/>
          </a:stretch>
        </p:blipFill>
        <p:spPr bwMode="auto">
          <a:xfrm rot="16200000">
            <a:off x="5095015" y="1048597"/>
            <a:ext cx="2000264" cy="33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the_image" descr="http://data26.i.gallery.ru/albums/gallery/398038-56104-90343511-m750x740-u51a14.jpg"/>
          <p:cNvPicPr/>
          <p:nvPr/>
        </p:nvPicPr>
        <p:blipFill>
          <a:blip r:embed="rId2" cstate="print"/>
          <a:srcRect l="11502" r="35297" b="70928"/>
          <a:stretch>
            <a:fillRect/>
          </a:stretch>
        </p:blipFill>
        <p:spPr bwMode="auto">
          <a:xfrm rot="16200000">
            <a:off x="785787" y="2357429"/>
            <a:ext cx="2500329" cy="928694"/>
          </a:xfrm>
          <a:prstGeom prst="hexagon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rod_7720585" descr="Poze FL091"/>
          <p:cNvPicPr/>
          <p:nvPr/>
        </p:nvPicPr>
        <p:blipFill>
          <a:blip r:embed="rId3" cstate="print"/>
          <a:srcRect l="66038" t="2000" r="5660"/>
          <a:stretch>
            <a:fillRect/>
          </a:stretch>
        </p:blipFill>
        <p:spPr bwMode="auto">
          <a:xfrm>
            <a:off x="7072330" y="3357562"/>
            <a:ext cx="714380" cy="2428893"/>
          </a:xfrm>
          <a:prstGeom prst="moon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&amp;Kcy;&amp;acy;&amp;rcy;&amp;tcy;&amp;icy;&amp;ncy;&amp;kcy;&amp;icy; &amp;pcy;&amp;ocy; &amp;zcy;&amp;acy;&amp;pcy;&amp;rcy;&amp;ocy;&amp;scy;&amp;ucy; &amp;scy;&amp;khcy;&amp;iecy;&amp;mcy;&amp;acy;&amp;tcy;&amp;icy;&amp;chcy;&amp;ncy;&amp;iukcy;   &amp;kcy;&amp;acy;&amp;rcy;&amp;tcy;&amp;icy;&amp;ncy;&amp;kcy;&amp;icy;    &amp;mcy;. &amp;Gcy;&amp;lcy;&amp;ucy;&amp;khcy;&amp;iukcy;&amp;vcy; &amp;gcy;&amp;iecy;&amp;rcy;&amp;bcy;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72066" y="3929066"/>
            <a:ext cx="1905000" cy="1905000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2714612" y="1500174"/>
            <a:ext cx="2571768" cy="923330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txBody>
          <a:bodyPr wrap="square">
            <a:spAutoFit/>
            <a:sp3d contourW="38100">
              <a:contourClr>
                <a:schemeClr val="tx1"/>
              </a:contourClr>
            </a:sp3d>
          </a:bodyPr>
          <a:lstStyle/>
          <a:p>
            <a:pPr algn="ctr"/>
            <a:r>
              <a:rPr lang="en-US" sz="5400" u="sng" dirty="0" err="1" smtClean="0">
                <a:solidFill>
                  <a:srgbClr val="FF0000"/>
                </a:solidFill>
                <a:latin typeface="Berlin Sans FB Demi" pitchFamily="34" charset="0"/>
              </a:rPr>
              <a:t>Upr-ek</a:t>
            </a:r>
            <a:endParaRPr lang="ru-RU" sz="5400" u="sng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6215074" y="500042"/>
            <a:ext cx="2500330" cy="24288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 err="1" smtClean="0">
                <a:solidFill>
                  <a:schemeClr val="bg1"/>
                </a:solidFill>
                <a:latin typeface="Bauhaus 93" pitchFamily="82" charset="0"/>
              </a:rPr>
              <a:t>Upr-ek</a:t>
            </a:r>
            <a:endParaRPr lang="ru-RU" u="sng" dirty="0" smtClean="0">
              <a:solidFill>
                <a:schemeClr val="bg1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4572000" y="3143248"/>
            <a:ext cx="2571768" cy="2643206"/>
          </a:xfrm>
          <a:prstGeom prst="ellipse">
            <a:avLst/>
          </a:prstGeom>
          <a:gradFill flip="none" rotWithShape="1">
            <a:gsLst>
              <a:gs pos="0">
                <a:srgbClr val="03D4A8">
                  <a:alpha val="31000"/>
                </a:srgbClr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u="sng" dirty="0">
              <a:solidFill>
                <a:schemeClr val="bg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643438" y="1643050"/>
            <a:ext cx="176843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4400" u="sng" dirty="0" err="1" smtClean="0">
                <a:solidFill>
                  <a:prstClr val="white"/>
                </a:solidFill>
                <a:latin typeface="Bauhaus 93" pitchFamily="82" charset="0"/>
              </a:rPr>
              <a:t>Upr-ek</a:t>
            </a:r>
            <a:endParaRPr lang="ru-RU" sz="4400" u="sng" dirty="0">
              <a:solidFill>
                <a:prstClr val="white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357158" y="2571744"/>
            <a:ext cx="2857520" cy="27860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u="sng" dirty="0" smtClean="0">
                <a:solidFill>
                  <a:schemeClr val="bg1"/>
                </a:solidFill>
                <a:latin typeface="Bauhaus 93" pitchFamily="82" charset="0"/>
              </a:rPr>
              <a:t> </a:t>
            </a:r>
            <a:endParaRPr lang="ru-RU" u="sng" dirty="0" smtClean="0">
              <a:solidFill>
                <a:schemeClr val="bg1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857224" y="2000240"/>
            <a:ext cx="2214578" cy="830997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txBody>
          <a:bodyPr wrap="square">
            <a:spAutoFit/>
            <a:sp3d contourW="38100">
              <a:contourClr>
                <a:schemeClr val="tx1"/>
              </a:contourClr>
            </a:sp3d>
          </a:bodyPr>
          <a:lstStyle/>
          <a:p>
            <a:pPr algn="ctr"/>
            <a:r>
              <a:rPr lang="en-US" sz="4800" u="sng" dirty="0" err="1" smtClean="0">
                <a:solidFill>
                  <a:schemeClr val="bg1"/>
                </a:solidFill>
                <a:latin typeface="Bauhaus 93" pitchFamily="82" charset="0"/>
              </a:rPr>
              <a:t>Upr-ek</a:t>
            </a:r>
            <a:endParaRPr lang="ru-RU" sz="4800" u="sng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28662" y="3000372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>Глухівська</a:t>
            </a:r>
          </a:p>
          <a:p>
            <a:pPr algn="ctr"/>
            <a:r>
              <a:rPr lang="uk-UA" b="1" dirty="0" smtClean="0">
                <a:solidFill>
                  <a:schemeClr val="bg1"/>
                </a:solidFill>
              </a:rPr>
              <a:t> міська рада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00562" y="4286256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>Глухівська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uk-UA" b="1" dirty="0" smtClean="0">
                <a:solidFill>
                  <a:schemeClr val="bg1"/>
                </a:solidFill>
              </a:rPr>
              <a:t>міська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uk-UA" b="1" dirty="0" smtClean="0">
                <a:solidFill>
                  <a:schemeClr val="bg1"/>
                </a:solidFill>
              </a:rPr>
              <a:t>рада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786314" y="3357562"/>
            <a:ext cx="2276492" cy="923330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txBody>
          <a:bodyPr wrap="square">
            <a:spAutoFit/>
            <a:sp3d contourW="38100">
              <a:contourClr>
                <a:schemeClr val="tx1"/>
              </a:contourClr>
            </a:sp3d>
          </a:bodyPr>
          <a:lstStyle/>
          <a:p>
            <a:pPr algn="ctr"/>
            <a:r>
              <a:rPr lang="en-US" sz="5400" u="sng" dirty="0" err="1" smtClean="0">
                <a:solidFill>
                  <a:schemeClr val="bg1"/>
                </a:solidFill>
                <a:latin typeface="Bauhaus 93" pitchFamily="82" charset="0"/>
              </a:rPr>
              <a:t>Upr-ek</a:t>
            </a:r>
            <a:endParaRPr lang="ru-RU" sz="5400" u="sng" dirty="0">
              <a:solidFill>
                <a:schemeClr val="bg1"/>
              </a:solidFill>
            </a:endParaRPr>
          </a:p>
        </p:txBody>
      </p:sp>
      <p:pic>
        <p:nvPicPr>
          <p:cNvPr id="9" name="the_image" descr="http://data26.i.gallery.ru/albums/gallery/398038-56104-90343511-m750x740-u51a14.jpg"/>
          <p:cNvPicPr/>
          <p:nvPr/>
        </p:nvPicPr>
        <p:blipFill>
          <a:blip r:embed="rId2" cstate="print"/>
          <a:srcRect l="47588" t="4776" r="33166" b="71873"/>
          <a:stretch>
            <a:fillRect/>
          </a:stretch>
        </p:blipFill>
        <p:spPr bwMode="auto">
          <a:xfrm>
            <a:off x="3857620" y="714356"/>
            <a:ext cx="1143008" cy="631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4" descr="&amp;Kcy;&amp;acy;&amp;rcy;&amp;tcy;&amp;icy;&amp;ncy;&amp;kcy;&amp;icy; &amp;pcy;&amp;ocy; &amp;zcy;&amp;acy;&amp;pcy;&amp;rcy;&amp;ocy;&amp;scy;&amp;ucy; &amp;scy;&amp;khcy;&amp;iecy;&amp;mcy;&amp;acy;&amp;tcy;&amp;icy;&amp;chcy;&amp;ncy;&amp;iukcy;   &amp;kcy;&amp;acy;&amp;rcy;&amp;tcy;&amp;icy;&amp;ncy;&amp;kcy;&amp;icy;    &amp;mcy;. &amp;Gcy;&amp;lcy;&amp;ucy;&amp;khcy;&amp;iukcy;&amp;vcy; &amp;gcy;&amp;iecy;&amp;rcy;&amp;bcy;"/>
          <p:cNvPicPr>
            <a:picLocks noChangeAspect="1" noChangeArrowheads="1"/>
          </p:cNvPicPr>
          <p:nvPr/>
        </p:nvPicPr>
        <p:blipFill>
          <a:blip r:embed="rId3" cstate="print"/>
          <a:srcRect l="60001" t="60000" r="2499" b="2499"/>
          <a:stretch>
            <a:fillRect/>
          </a:stretch>
        </p:blipFill>
        <p:spPr bwMode="auto">
          <a:xfrm>
            <a:off x="5500694" y="4714884"/>
            <a:ext cx="785818" cy="785818"/>
          </a:xfrm>
          <a:prstGeom prst="rect">
            <a:avLst/>
          </a:prstGeom>
          <a:noFill/>
        </p:spPr>
      </p:pic>
      <p:pic>
        <p:nvPicPr>
          <p:cNvPr id="14" name="the_image" descr="http://data26.i.gallery.ru/albums/gallery/398038-56104-90343511-m750x740-u51a14.jpg"/>
          <p:cNvPicPr>
            <a:picLocks noGrp="1"/>
          </p:cNvPicPr>
          <p:nvPr>
            <p:ph idx="1"/>
          </p:nvPr>
        </p:nvPicPr>
        <p:blipFill>
          <a:blip r:embed="rId2" cstate="print"/>
          <a:srcRect l="7522" t="34680" r="16393" b="10451"/>
          <a:stretch>
            <a:fillRect/>
          </a:stretch>
        </p:blipFill>
        <p:spPr bwMode="auto">
          <a:xfrm rot="16200000">
            <a:off x="-565778" y="1994482"/>
            <a:ext cx="2774566" cy="928694"/>
          </a:xfrm>
          <a:prstGeom prst="chord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the_image" descr="http://data26.i.gallery.ru/albums/gallery/398038-56104-90343511-m750x740-u51a14.jpg"/>
          <p:cNvPicPr/>
          <p:nvPr/>
        </p:nvPicPr>
        <p:blipFill>
          <a:blip r:embed="rId2" cstate="print"/>
          <a:srcRect l="11502" r="35297" b="70928"/>
          <a:stretch>
            <a:fillRect/>
          </a:stretch>
        </p:blipFill>
        <p:spPr bwMode="auto">
          <a:xfrm rot="16200000" flipH="1">
            <a:off x="2214546" y="2571744"/>
            <a:ext cx="2428892" cy="1143008"/>
          </a:xfrm>
          <a:prstGeom prst="hexagon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Прямоугольник 26"/>
          <p:cNvSpPr/>
          <p:nvPr/>
        </p:nvSpPr>
        <p:spPr>
          <a:xfrm>
            <a:off x="4071934" y="1571612"/>
            <a:ext cx="2276492" cy="923330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txBody>
          <a:bodyPr wrap="square">
            <a:spAutoFit/>
            <a:sp3d contourW="38100">
              <a:contourClr>
                <a:schemeClr val="tx1"/>
              </a:contourClr>
            </a:sp3d>
          </a:bodyPr>
          <a:lstStyle/>
          <a:p>
            <a:pPr algn="ctr"/>
            <a:r>
              <a:rPr lang="en-US" sz="5400" u="sng" dirty="0" err="1" smtClean="0">
                <a:solidFill>
                  <a:schemeClr val="bg1"/>
                </a:solidFill>
                <a:latin typeface="Bauhaus 93" pitchFamily="82" charset="0"/>
              </a:rPr>
              <a:t>Upr-ek</a:t>
            </a:r>
            <a:endParaRPr lang="ru-RU" sz="5400" u="sng" dirty="0">
              <a:solidFill>
                <a:schemeClr val="bg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71472" y="428604"/>
            <a:ext cx="3071834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uk-UA" b="1" dirty="0" smtClean="0">
              <a:solidFill>
                <a:srgbClr val="002060"/>
              </a:solidFill>
            </a:endParaRPr>
          </a:p>
          <a:p>
            <a:pPr algn="ctr"/>
            <a:r>
              <a:rPr lang="uk-UA" sz="1600" b="1" dirty="0" smtClean="0">
                <a:solidFill>
                  <a:srgbClr val="002060"/>
                </a:solidFill>
              </a:rPr>
              <a:t>УПРАВЛІННЯ</a:t>
            </a:r>
          </a:p>
          <a:p>
            <a:pPr algn="ctr"/>
            <a:r>
              <a:rPr lang="uk-UA" sz="1600" b="1" dirty="0" smtClean="0">
                <a:solidFill>
                  <a:srgbClr val="002060"/>
                </a:solidFill>
              </a:rPr>
              <a:t> СОЦІАЛЬНО-ЕКОНОМСІЧНОГО РОЗВИТКУ</a:t>
            </a:r>
          </a:p>
          <a:p>
            <a:pPr algn="ctr"/>
            <a:r>
              <a:rPr lang="uk-UA" sz="1600" b="1" dirty="0" smtClean="0">
                <a:solidFill>
                  <a:srgbClr val="002060"/>
                </a:solidFill>
              </a:rPr>
              <a:t>ГЛУХІВСЬКОЇ МІСЬКОЇ РАДИ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25" name="Содержимое 3"/>
          <p:cNvSpPr txBox="1">
            <a:spLocks/>
          </p:cNvSpPr>
          <p:nvPr/>
        </p:nvSpPr>
        <p:spPr>
          <a:xfrm>
            <a:off x="1428728" y="4143380"/>
            <a:ext cx="2500330" cy="2286016"/>
          </a:xfrm>
          <a:prstGeom prst="flowChartProcess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 w="73025" cap="sq" cmpd="sng" algn="ctr">
            <a:solidFill>
              <a:srgbClr val="002060"/>
            </a:solidFill>
            <a:prstDash val="solid"/>
          </a:ln>
          <a:effectLst>
            <a:innerShdw blurRad="114300">
              <a:prstClr val="black"/>
            </a:innerShdw>
          </a:effectLst>
          <a:scene3d>
            <a:camera prst="orthographicFront"/>
            <a:lightRig rig="soft" dir="t"/>
          </a:scene3d>
          <a:sp3d extrusionH="114300" contourW="203200">
            <a:bevelT w="127000" h="146050"/>
            <a:bevelB w="107950" prst="relaxedInset"/>
            <a:extrusionClr>
              <a:srgbClr val="002060"/>
            </a:extrusionClr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u="sng" dirty="0" err="1" smtClean="0">
                <a:solidFill>
                  <a:srgbClr val="0070C0"/>
                </a:solidFill>
                <a:latin typeface="Bauhaus 93" pitchFamily="82" charset="0"/>
              </a:rPr>
              <a:t>Upr</a:t>
            </a:r>
            <a:r>
              <a:rPr lang="en-US" sz="3200" u="sng" dirty="0" smtClean="0">
                <a:solidFill>
                  <a:srgbClr val="0070C0"/>
                </a:solidFill>
                <a:latin typeface="Bauhaus 93" pitchFamily="82" charset="0"/>
              </a:rPr>
              <a:t>-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285984" y="4357694"/>
            <a:ext cx="16430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2060"/>
                </a:solidFill>
              </a:rPr>
              <a:t>ГЛУХІВСЬКА</a:t>
            </a:r>
          </a:p>
          <a:p>
            <a:pPr algn="ctr"/>
            <a:r>
              <a:rPr lang="uk-UA" b="1" dirty="0" smtClean="0">
                <a:solidFill>
                  <a:srgbClr val="002060"/>
                </a:solidFill>
              </a:rPr>
              <a:t> МІСЬКА РАДА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571604" y="5572140"/>
            <a:ext cx="235745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400" b="1" dirty="0" smtClean="0">
                <a:solidFill>
                  <a:srgbClr val="002060"/>
                </a:solidFill>
              </a:rPr>
              <a:t>Управління соціально-економічного розвитку Глухівської міської  ради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643042" y="4786322"/>
            <a:ext cx="2276492" cy="923330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txBody>
          <a:bodyPr wrap="square">
            <a:spAutoFit/>
            <a:sp3d contourW="38100">
              <a:contourClr>
                <a:schemeClr val="tx1"/>
              </a:contourClr>
            </a:sp3d>
          </a:bodyPr>
          <a:lstStyle/>
          <a:p>
            <a:pPr algn="ctr"/>
            <a:r>
              <a:rPr lang="en-US" sz="5400" u="sng" dirty="0" err="1" smtClean="0">
                <a:solidFill>
                  <a:srgbClr val="0070C0"/>
                </a:solidFill>
                <a:latin typeface="Bauhaus 93" pitchFamily="82" charset="0"/>
              </a:rPr>
              <a:t>Upr-ek</a:t>
            </a:r>
            <a:endParaRPr lang="ru-RU" sz="5400" u="sng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714612" y="2285992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>Глухівська</a:t>
            </a:r>
          </a:p>
          <a:p>
            <a:pPr algn="ctr"/>
            <a:r>
              <a:rPr lang="uk-UA" b="1" dirty="0" smtClean="0">
                <a:solidFill>
                  <a:schemeClr val="bg1"/>
                </a:solidFill>
              </a:rPr>
              <a:t> міська рада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7" name="Содержимое 3"/>
          <p:cNvSpPr txBox="1">
            <a:spLocks/>
          </p:cNvSpPr>
          <p:nvPr/>
        </p:nvSpPr>
        <p:spPr>
          <a:xfrm>
            <a:off x="5643570" y="500042"/>
            <a:ext cx="2357454" cy="2643206"/>
          </a:xfrm>
          <a:prstGeom prst="flowChartProcess">
            <a:avLst/>
          </a:prstGeom>
          <a:gradFill flip="none" rotWithShape="1">
            <a:gsLst>
              <a:gs pos="31000">
                <a:srgbClr val="FFFF00">
                  <a:alpha val="68000"/>
                </a:srgbClr>
              </a:gs>
              <a:gs pos="50000">
                <a:srgbClr val="00B0F0"/>
              </a:gs>
              <a:gs pos="100000">
                <a:srgbClr val="0070C0"/>
              </a:gs>
            </a:gsLst>
            <a:lin ang="2700000" scaled="1"/>
            <a:tileRect/>
          </a:gradFill>
          <a:ln w="73025" cap="sq" cmpd="sng" algn="ctr">
            <a:solidFill>
              <a:srgbClr val="002060"/>
            </a:solidFill>
            <a:prstDash val="solid"/>
          </a:ln>
          <a:effectLst>
            <a:innerShdw blurRad="114300">
              <a:prstClr val="black"/>
            </a:innerShdw>
          </a:effectLst>
          <a:scene3d>
            <a:camera prst="orthographicFront"/>
            <a:lightRig rig="soft" dir="t"/>
          </a:scene3d>
          <a:sp3d extrusionH="114300" contourW="203200">
            <a:bevelT w="127000" h="146050"/>
            <a:bevelB w="107950" prst="relaxedInset"/>
            <a:extrusionClr>
              <a:srgbClr val="002060"/>
            </a:extrusionClr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715008" y="714356"/>
            <a:ext cx="222070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uk-UA" sz="1600" b="1" dirty="0" smtClean="0">
                <a:solidFill>
                  <a:srgbClr val="002060"/>
                </a:solidFill>
              </a:rPr>
              <a:t>ГЛУХІВСЬКА </a:t>
            </a:r>
            <a:endParaRPr lang="uk-UA" sz="1600" b="1" dirty="0" smtClean="0">
              <a:solidFill>
                <a:srgbClr val="002060"/>
              </a:solidFill>
            </a:endParaRPr>
          </a:p>
          <a:p>
            <a:pPr algn="r"/>
            <a:r>
              <a:rPr lang="uk-UA" sz="1600" b="1" dirty="0" smtClean="0">
                <a:solidFill>
                  <a:srgbClr val="002060"/>
                </a:solidFill>
              </a:rPr>
              <a:t>МІСЬКА </a:t>
            </a:r>
            <a:r>
              <a:rPr lang="uk-UA" sz="1600" b="1" dirty="0" smtClean="0">
                <a:solidFill>
                  <a:srgbClr val="002060"/>
                </a:solidFill>
              </a:rPr>
              <a:t>РАДА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712966" y="2285992"/>
            <a:ext cx="23594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b="1" dirty="0" smtClean="0">
                <a:solidFill>
                  <a:srgbClr val="002060"/>
                </a:solidFill>
              </a:rPr>
              <a:t>Управління соціально-економічного розвитку Глухівської міської  ради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786446" y="1357298"/>
            <a:ext cx="2142052" cy="923330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txBody>
          <a:bodyPr wrap="square">
            <a:spAutoFit/>
            <a:sp3d contourW="38100">
              <a:contourClr>
                <a:schemeClr val="tx1"/>
              </a:contourClr>
            </a:sp3d>
          </a:bodyPr>
          <a:lstStyle/>
          <a:p>
            <a:pPr algn="ctr"/>
            <a:r>
              <a:rPr lang="en-US" sz="5400" u="sng" dirty="0" err="1" smtClean="0">
                <a:solidFill>
                  <a:schemeClr val="bg1"/>
                </a:solidFill>
                <a:latin typeface="Bauhaus 93" pitchFamily="82" charset="0"/>
              </a:rPr>
              <a:t>Upr-ek</a:t>
            </a:r>
            <a:endParaRPr lang="ru-RU" sz="5400" u="sng" dirty="0">
              <a:solidFill>
                <a:schemeClr val="bg1"/>
              </a:solidFill>
            </a:endParaRPr>
          </a:p>
        </p:txBody>
      </p:sp>
      <p:pic>
        <p:nvPicPr>
          <p:cNvPr id="11" name="Picture 4" descr="&amp;Kcy;&amp;acy;&amp;rcy;&amp;tcy;&amp;icy;&amp;ncy;&amp;kcy;&amp;icy; &amp;pcy;&amp;ocy; &amp;zcy;&amp;acy;&amp;pcy;&amp;rcy;&amp;ocy;&amp;scy;&amp;ucy; &amp;scy;&amp;khcy;&amp;iecy;&amp;mcy;&amp;acy;&amp;tcy;&amp;icy;&amp;chcy;&amp;ncy;&amp;iukcy;   &amp;kcy;&amp;acy;&amp;rcy;&amp;tcy;&amp;icy;&amp;ncy;&amp;kcy;&amp;icy;    &amp;mcy;. &amp;Gcy;&amp;lcy;&amp;ucy;&amp;khcy;&amp;iukcy;&amp;vcy; &amp;gcy;&amp;iecy;&amp;rcy;&amp;bcy;"/>
          <p:cNvPicPr>
            <a:picLocks noChangeAspect="1" noChangeArrowheads="1"/>
          </p:cNvPicPr>
          <p:nvPr/>
        </p:nvPicPr>
        <p:blipFill>
          <a:blip r:embed="rId2" cstate="print"/>
          <a:srcRect l="60001" t="60000" r="2499" b="2499"/>
          <a:stretch>
            <a:fillRect/>
          </a:stretch>
        </p:blipFill>
        <p:spPr bwMode="auto">
          <a:xfrm>
            <a:off x="5715008" y="571480"/>
            <a:ext cx="728191" cy="9027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73</Words>
  <Application>Microsoft Office PowerPoint</Application>
  <PresentationFormat>Экран (4:3)</PresentationFormat>
  <Paragraphs>43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WinXp</dc:creator>
  <cp:lastModifiedBy>WinXp</cp:lastModifiedBy>
  <cp:revision>38</cp:revision>
  <dcterms:created xsi:type="dcterms:W3CDTF">2018-08-17T07:02:14Z</dcterms:created>
  <dcterms:modified xsi:type="dcterms:W3CDTF">2019-01-25T13:04:46Z</dcterms:modified>
</cp:coreProperties>
</file>